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720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81FD3-4737-4892-A507-6E6F7CB0538D}" type="datetimeFigureOut">
              <a:rPr lang="en-US" smtClean="0"/>
              <a:t>10/26/2014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CB1B7-19B8-4BEA-A305-DA4DE331BA9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81FD3-4737-4892-A507-6E6F7CB0538D}" type="datetimeFigureOut">
              <a:rPr lang="en-US" smtClean="0"/>
              <a:t>10/26/2014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CB1B7-19B8-4BEA-A305-DA4DE331BA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81FD3-4737-4892-A507-6E6F7CB0538D}" type="datetimeFigureOut">
              <a:rPr lang="en-US" smtClean="0"/>
              <a:t>10/26/2014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CB1B7-19B8-4BEA-A305-DA4DE331BA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81FD3-4737-4892-A507-6E6F7CB0538D}" type="datetimeFigureOut">
              <a:rPr lang="en-US" smtClean="0"/>
              <a:t>10/26/2014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CB1B7-19B8-4BEA-A305-DA4DE331BA9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81FD3-4737-4892-A507-6E6F7CB0538D}" type="datetimeFigureOut">
              <a:rPr lang="en-US" smtClean="0"/>
              <a:t>10/26/2014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CB1B7-19B8-4BEA-A305-DA4DE331BA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81FD3-4737-4892-A507-6E6F7CB0538D}" type="datetimeFigureOut">
              <a:rPr lang="en-US" smtClean="0"/>
              <a:t>10/26/2014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CB1B7-19B8-4BEA-A305-DA4DE331BA9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81FD3-4737-4892-A507-6E6F7CB0538D}" type="datetimeFigureOut">
              <a:rPr lang="en-US" smtClean="0"/>
              <a:t>10/26/2014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CB1B7-19B8-4BEA-A305-DA4DE331BA9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81FD3-4737-4892-A507-6E6F7CB0538D}" type="datetimeFigureOut">
              <a:rPr lang="en-US" smtClean="0"/>
              <a:t>10/26/2014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CB1B7-19B8-4BEA-A305-DA4DE331BA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81FD3-4737-4892-A507-6E6F7CB0538D}" type="datetimeFigureOut">
              <a:rPr lang="en-US" smtClean="0"/>
              <a:t>10/26/2014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CB1B7-19B8-4BEA-A305-DA4DE331BA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81FD3-4737-4892-A507-6E6F7CB0538D}" type="datetimeFigureOut">
              <a:rPr lang="en-US" smtClean="0"/>
              <a:t>10/26/2014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CB1B7-19B8-4BEA-A305-DA4DE331BA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81FD3-4737-4892-A507-6E6F7CB0538D}" type="datetimeFigureOut">
              <a:rPr lang="en-US" smtClean="0"/>
              <a:t>10/26/2014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CB1B7-19B8-4BEA-A305-DA4DE331BA9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5D81FD3-4737-4892-A507-6E6F7CB0538D}" type="datetimeFigureOut">
              <a:rPr lang="en-US" smtClean="0"/>
              <a:t>10/26/2014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64CB1B7-19B8-4BEA-A305-DA4DE331BA9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Due Wednesday, October 29, 2014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1905000"/>
            <a:ext cx="7175351" cy="1793167"/>
          </a:xfrm>
        </p:spPr>
        <p:txBody>
          <a:bodyPr/>
          <a:lstStyle/>
          <a:p>
            <a:r>
              <a:rPr lang="en-US" dirty="0" smtClean="0"/>
              <a:t>ITM 385 Homework Assignment:</a:t>
            </a:r>
            <a:br>
              <a:rPr lang="en-US" dirty="0" smtClean="0"/>
            </a:br>
            <a:r>
              <a:rPr lang="en-US" dirty="0" smtClean="0"/>
              <a:t>Linking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91390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ile"/>
          <p:cNvSpPr>
            <a:spLocks noEditPoints="1" noChangeArrowheads="1"/>
          </p:cNvSpPr>
          <p:nvPr/>
        </p:nvSpPr>
        <p:spPr bwMode="auto">
          <a:xfrm>
            <a:off x="2604277" y="533400"/>
            <a:ext cx="990600" cy="642937"/>
          </a:xfrm>
          <a:custGeom>
            <a:avLst/>
            <a:gdLst>
              <a:gd name="T0" fmla="*/ 10981 w 21600"/>
              <a:gd name="T1" fmla="*/ 3240 h 21600"/>
              <a:gd name="T2" fmla="*/ 0 w 21600"/>
              <a:gd name="T3" fmla="*/ 10800 h 21600"/>
              <a:gd name="T4" fmla="*/ 10800 w 21600"/>
              <a:gd name="T5" fmla="*/ 21600 h 21600"/>
              <a:gd name="T6" fmla="*/ 21600 w 21600"/>
              <a:gd name="T7" fmla="*/ 10800 h 21600"/>
              <a:gd name="T8" fmla="*/ 0 w 21600"/>
              <a:gd name="T9" fmla="*/ 21600 h 21600"/>
              <a:gd name="T10" fmla="*/ 21600 w 21600"/>
              <a:gd name="T11" fmla="*/ 21600 h 21600"/>
              <a:gd name="T12" fmla="*/ 1086 w 21600"/>
              <a:gd name="T13" fmla="*/ 4628 h 21600"/>
              <a:gd name="T14" fmla="*/ 20635 w 21600"/>
              <a:gd name="T15" fmla="*/ 2028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T12" t="T13" r="T14" b="T15"/>
            <a:pathLst>
              <a:path w="21600" h="21600">
                <a:moveTo>
                  <a:pt x="19790" y="3240"/>
                </a:moveTo>
                <a:cubicBezTo>
                  <a:pt x="10981" y="3240"/>
                  <a:pt x="9171" y="3240"/>
                  <a:pt x="9050" y="3086"/>
                </a:cubicBezTo>
                <a:cubicBezTo>
                  <a:pt x="9050" y="2931"/>
                  <a:pt x="8930" y="2777"/>
                  <a:pt x="8930" y="2469"/>
                </a:cubicBezTo>
                <a:cubicBezTo>
                  <a:pt x="8930" y="2160"/>
                  <a:pt x="8809" y="1851"/>
                  <a:pt x="8688" y="1389"/>
                </a:cubicBezTo>
                <a:cubicBezTo>
                  <a:pt x="8568" y="1080"/>
                  <a:pt x="8326" y="771"/>
                  <a:pt x="8085" y="463"/>
                </a:cubicBezTo>
                <a:cubicBezTo>
                  <a:pt x="7723" y="154"/>
                  <a:pt x="7361" y="0"/>
                  <a:pt x="7361" y="0"/>
                </a:cubicBezTo>
                <a:cubicBezTo>
                  <a:pt x="7361" y="0"/>
                  <a:pt x="2293" y="0"/>
                  <a:pt x="2051" y="154"/>
                </a:cubicBezTo>
                <a:cubicBezTo>
                  <a:pt x="1689" y="309"/>
                  <a:pt x="1448" y="463"/>
                  <a:pt x="1327" y="771"/>
                </a:cubicBezTo>
                <a:cubicBezTo>
                  <a:pt x="1207" y="1080"/>
                  <a:pt x="1086" y="1389"/>
                  <a:pt x="965" y="1697"/>
                </a:cubicBezTo>
                <a:cubicBezTo>
                  <a:pt x="845" y="2160"/>
                  <a:pt x="724" y="2314"/>
                  <a:pt x="724" y="2469"/>
                </a:cubicBezTo>
                <a:cubicBezTo>
                  <a:pt x="603" y="2623"/>
                  <a:pt x="603" y="2777"/>
                  <a:pt x="483" y="2931"/>
                </a:cubicBezTo>
                <a:cubicBezTo>
                  <a:pt x="483" y="3086"/>
                  <a:pt x="362" y="3240"/>
                  <a:pt x="241" y="3240"/>
                </a:cubicBezTo>
                <a:lnTo>
                  <a:pt x="0" y="3394"/>
                </a:lnTo>
                <a:lnTo>
                  <a:pt x="0" y="3703"/>
                </a:lnTo>
                <a:lnTo>
                  <a:pt x="0" y="10800"/>
                </a:lnTo>
                <a:lnTo>
                  <a:pt x="0" y="21600"/>
                </a:lnTo>
                <a:lnTo>
                  <a:pt x="10981" y="21600"/>
                </a:lnTo>
                <a:lnTo>
                  <a:pt x="21600" y="21600"/>
                </a:lnTo>
                <a:lnTo>
                  <a:pt x="21600" y="10800"/>
                </a:lnTo>
                <a:lnTo>
                  <a:pt x="21600" y="5246"/>
                </a:lnTo>
                <a:lnTo>
                  <a:pt x="21600" y="4783"/>
                </a:lnTo>
                <a:cubicBezTo>
                  <a:pt x="21479" y="4320"/>
                  <a:pt x="21359" y="4011"/>
                  <a:pt x="21117" y="3703"/>
                </a:cubicBezTo>
                <a:cubicBezTo>
                  <a:pt x="20876" y="3549"/>
                  <a:pt x="20514" y="3394"/>
                  <a:pt x="20152" y="3240"/>
                </a:cubicBez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1200" dirty="0" smtClean="0"/>
              <a:t>Hawaii</a:t>
            </a:r>
            <a:endParaRPr lang="en-US" sz="1200" dirty="0"/>
          </a:p>
        </p:txBody>
      </p:sp>
      <p:grpSp>
        <p:nvGrpSpPr>
          <p:cNvPr id="11" name="Group 10"/>
          <p:cNvGrpSpPr/>
          <p:nvPr/>
        </p:nvGrpSpPr>
        <p:grpSpPr>
          <a:xfrm>
            <a:off x="1295400" y="2057400"/>
            <a:ext cx="3657600" cy="642937"/>
            <a:chOff x="1295400" y="2004721"/>
            <a:chExt cx="3657600" cy="642937"/>
          </a:xfrm>
        </p:grpSpPr>
        <p:sp>
          <p:nvSpPr>
            <p:cNvPr id="5" name="File"/>
            <p:cNvSpPr>
              <a:spLocks noEditPoints="1" noChangeArrowheads="1"/>
            </p:cNvSpPr>
            <p:nvPr/>
          </p:nvSpPr>
          <p:spPr bwMode="auto">
            <a:xfrm>
              <a:off x="1295400" y="2004721"/>
              <a:ext cx="990600" cy="642937"/>
            </a:xfrm>
            <a:custGeom>
              <a:avLst/>
              <a:gdLst>
                <a:gd name="T0" fmla="*/ 10981 w 21600"/>
                <a:gd name="T1" fmla="*/ 3240 h 21600"/>
                <a:gd name="T2" fmla="*/ 0 w 21600"/>
                <a:gd name="T3" fmla="*/ 10800 h 21600"/>
                <a:gd name="T4" fmla="*/ 10800 w 21600"/>
                <a:gd name="T5" fmla="*/ 21600 h 21600"/>
                <a:gd name="T6" fmla="*/ 21600 w 21600"/>
                <a:gd name="T7" fmla="*/ 10800 h 21600"/>
                <a:gd name="T8" fmla="*/ 0 w 21600"/>
                <a:gd name="T9" fmla="*/ 21600 h 21600"/>
                <a:gd name="T10" fmla="*/ 21600 w 21600"/>
                <a:gd name="T11" fmla="*/ 21600 h 21600"/>
                <a:gd name="T12" fmla="*/ 1086 w 21600"/>
                <a:gd name="T13" fmla="*/ 4628 h 21600"/>
                <a:gd name="T14" fmla="*/ 20635 w 21600"/>
                <a:gd name="T15" fmla="*/ 20289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21600" h="21600">
                  <a:moveTo>
                    <a:pt x="19790" y="3240"/>
                  </a:moveTo>
                  <a:cubicBezTo>
                    <a:pt x="10981" y="3240"/>
                    <a:pt x="9171" y="3240"/>
                    <a:pt x="9050" y="3086"/>
                  </a:cubicBezTo>
                  <a:cubicBezTo>
                    <a:pt x="9050" y="2931"/>
                    <a:pt x="8930" y="2777"/>
                    <a:pt x="8930" y="2469"/>
                  </a:cubicBezTo>
                  <a:cubicBezTo>
                    <a:pt x="8930" y="2160"/>
                    <a:pt x="8809" y="1851"/>
                    <a:pt x="8688" y="1389"/>
                  </a:cubicBezTo>
                  <a:cubicBezTo>
                    <a:pt x="8568" y="1080"/>
                    <a:pt x="8326" y="771"/>
                    <a:pt x="8085" y="463"/>
                  </a:cubicBezTo>
                  <a:cubicBezTo>
                    <a:pt x="7723" y="154"/>
                    <a:pt x="7361" y="0"/>
                    <a:pt x="7361" y="0"/>
                  </a:cubicBezTo>
                  <a:cubicBezTo>
                    <a:pt x="7361" y="0"/>
                    <a:pt x="2293" y="0"/>
                    <a:pt x="2051" y="154"/>
                  </a:cubicBezTo>
                  <a:cubicBezTo>
                    <a:pt x="1689" y="309"/>
                    <a:pt x="1448" y="463"/>
                    <a:pt x="1327" y="771"/>
                  </a:cubicBezTo>
                  <a:cubicBezTo>
                    <a:pt x="1207" y="1080"/>
                    <a:pt x="1086" y="1389"/>
                    <a:pt x="965" y="1697"/>
                  </a:cubicBezTo>
                  <a:cubicBezTo>
                    <a:pt x="845" y="2160"/>
                    <a:pt x="724" y="2314"/>
                    <a:pt x="724" y="2469"/>
                  </a:cubicBezTo>
                  <a:cubicBezTo>
                    <a:pt x="603" y="2623"/>
                    <a:pt x="603" y="2777"/>
                    <a:pt x="483" y="2931"/>
                  </a:cubicBezTo>
                  <a:cubicBezTo>
                    <a:pt x="483" y="3086"/>
                    <a:pt x="362" y="3240"/>
                    <a:pt x="241" y="3240"/>
                  </a:cubicBezTo>
                  <a:lnTo>
                    <a:pt x="0" y="3394"/>
                  </a:lnTo>
                  <a:lnTo>
                    <a:pt x="0" y="3703"/>
                  </a:lnTo>
                  <a:lnTo>
                    <a:pt x="0" y="10800"/>
                  </a:lnTo>
                  <a:lnTo>
                    <a:pt x="0" y="21600"/>
                  </a:lnTo>
                  <a:lnTo>
                    <a:pt x="10981" y="21600"/>
                  </a:lnTo>
                  <a:lnTo>
                    <a:pt x="21600" y="21600"/>
                  </a:lnTo>
                  <a:lnTo>
                    <a:pt x="21600" y="10800"/>
                  </a:lnTo>
                  <a:lnTo>
                    <a:pt x="21600" y="5246"/>
                  </a:lnTo>
                  <a:lnTo>
                    <a:pt x="21600" y="4783"/>
                  </a:lnTo>
                  <a:cubicBezTo>
                    <a:pt x="21479" y="4320"/>
                    <a:pt x="21359" y="4011"/>
                    <a:pt x="21117" y="3703"/>
                  </a:cubicBezTo>
                  <a:cubicBezTo>
                    <a:pt x="20876" y="3549"/>
                    <a:pt x="20514" y="3394"/>
                    <a:pt x="20152" y="3240"/>
                  </a:cubicBezTo>
                  <a:close/>
                </a:path>
              </a:pathLst>
            </a:custGeom>
            <a:solidFill>
              <a:srgbClr val="FF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lang="en-US" sz="1200" dirty="0" smtClean="0"/>
                <a:t>Maui</a:t>
              </a:r>
              <a:endParaRPr lang="en-US" sz="1200" dirty="0"/>
            </a:p>
          </p:txBody>
        </p:sp>
        <p:sp>
          <p:nvSpPr>
            <p:cNvPr id="6" name="File"/>
            <p:cNvSpPr>
              <a:spLocks noEditPoints="1" noChangeArrowheads="1"/>
            </p:cNvSpPr>
            <p:nvPr/>
          </p:nvSpPr>
          <p:spPr bwMode="auto">
            <a:xfrm>
              <a:off x="3962400" y="2004721"/>
              <a:ext cx="990600" cy="642937"/>
            </a:xfrm>
            <a:custGeom>
              <a:avLst/>
              <a:gdLst>
                <a:gd name="T0" fmla="*/ 10981 w 21600"/>
                <a:gd name="T1" fmla="*/ 3240 h 21600"/>
                <a:gd name="T2" fmla="*/ 0 w 21600"/>
                <a:gd name="T3" fmla="*/ 10800 h 21600"/>
                <a:gd name="T4" fmla="*/ 10800 w 21600"/>
                <a:gd name="T5" fmla="*/ 21600 h 21600"/>
                <a:gd name="T6" fmla="*/ 21600 w 21600"/>
                <a:gd name="T7" fmla="*/ 10800 h 21600"/>
                <a:gd name="T8" fmla="*/ 0 w 21600"/>
                <a:gd name="T9" fmla="*/ 21600 h 21600"/>
                <a:gd name="T10" fmla="*/ 21600 w 21600"/>
                <a:gd name="T11" fmla="*/ 21600 h 21600"/>
                <a:gd name="T12" fmla="*/ 1086 w 21600"/>
                <a:gd name="T13" fmla="*/ 4628 h 21600"/>
                <a:gd name="T14" fmla="*/ 20635 w 21600"/>
                <a:gd name="T15" fmla="*/ 20289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21600" h="21600">
                  <a:moveTo>
                    <a:pt x="19790" y="3240"/>
                  </a:moveTo>
                  <a:cubicBezTo>
                    <a:pt x="10981" y="3240"/>
                    <a:pt x="9171" y="3240"/>
                    <a:pt x="9050" y="3086"/>
                  </a:cubicBezTo>
                  <a:cubicBezTo>
                    <a:pt x="9050" y="2931"/>
                    <a:pt x="8930" y="2777"/>
                    <a:pt x="8930" y="2469"/>
                  </a:cubicBezTo>
                  <a:cubicBezTo>
                    <a:pt x="8930" y="2160"/>
                    <a:pt x="8809" y="1851"/>
                    <a:pt x="8688" y="1389"/>
                  </a:cubicBezTo>
                  <a:cubicBezTo>
                    <a:pt x="8568" y="1080"/>
                    <a:pt x="8326" y="771"/>
                    <a:pt x="8085" y="463"/>
                  </a:cubicBezTo>
                  <a:cubicBezTo>
                    <a:pt x="7723" y="154"/>
                    <a:pt x="7361" y="0"/>
                    <a:pt x="7361" y="0"/>
                  </a:cubicBezTo>
                  <a:cubicBezTo>
                    <a:pt x="7361" y="0"/>
                    <a:pt x="2293" y="0"/>
                    <a:pt x="2051" y="154"/>
                  </a:cubicBezTo>
                  <a:cubicBezTo>
                    <a:pt x="1689" y="309"/>
                    <a:pt x="1448" y="463"/>
                    <a:pt x="1327" y="771"/>
                  </a:cubicBezTo>
                  <a:cubicBezTo>
                    <a:pt x="1207" y="1080"/>
                    <a:pt x="1086" y="1389"/>
                    <a:pt x="965" y="1697"/>
                  </a:cubicBezTo>
                  <a:cubicBezTo>
                    <a:pt x="845" y="2160"/>
                    <a:pt x="724" y="2314"/>
                    <a:pt x="724" y="2469"/>
                  </a:cubicBezTo>
                  <a:cubicBezTo>
                    <a:pt x="603" y="2623"/>
                    <a:pt x="603" y="2777"/>
                    <a:pt x="483" y="2931"/>
                  </a:cubicBezTo>
                  <a:cubicBezTo>
                    <a:pt x="483" y="3086"/>
                    <a:pt x="362" y="3240"/>
                    <a:pt x="241" y="3240"/>
                  </a:cubicBezTo>
                  <a:lnTo>
                    <a:pt x="0" y="3394"/>
                  </a:lnTo>
                  <a:lnTo>
                    <a:pt x="0" y="3703"/>
                  </a:lnTo>
                  <a:lnTo>
                    <a:pt x="0" y="10800"/>
                  </a:lnTo>
                  <a:lnTo>
                    <a:pt x="0" y="21600"/>
                  </a:lnTo>
                  <a:lnTo>
                    <a:pt x="10981" y="21600"/>
                  </a:lnTo>
                  <a:lnTo>
                    <a:pt x="21600" y="21600"/>
                  </a:lnTo>
                  <a:lnTo>
                    <a:pt x="21600" y="10800"/>
                  </a:lnTo>
                  <a:lnTo>
                    <a:pt x="21600" y="5246"/>
                  </a:lnTo>
                  <a:lnTo>
                    <a:pt x="21600" y="4783"/>
                  </a:lnTo>
                  <a:cubicBezTo>
                    <a:pt x="21479" y="4320"/>
                    <a:pt x="21359" y="4011"/>
                    <a:pt x="21117" y="3703"/>
                  </a:cubicBezTo>
                  <a:cubicBezTo>
                    <a:pt x="20876" y="3549"/>
                    <a:pt x="20514" y="3394"/>
                    <a:pt x="20152" y="3240"/>
                  </a:cubicBezTo>
                  <a:close/>
                </a:path>
              </a:pathLst>
            </a:custGeom>
            <a:solidFill>
              <a:srgbClr val="FF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lang="en-US" sz="1200" dirty="0" smtClean="0"/>
                <a:t>Oahu</a:t>
              </a:r>
              <a:endParaRPr lang="en-US" sz="1200" dirty="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3659947" y="3581400"/>
            <a:ext cx="3548009" cy="642937"/>
            <a:chOff x="3659947" y="3657600"/>
            <a:chExt cx="3548009" cy="642937"/>
          </a:xfrm>
        </p:grpSpPr>
        <p:sp>
          <p:nvSpPr>
            <p:cNvPr id="7" name="File"/>
            <p:cNvSpPr>
              <a:spLocks noEditPoints="1" noChangeArrowheads="1"/>
            </p:cNvSpPr>
            <p:nvPr/>
          </p:nvSpPr>
          <p:spPr bwMode="auto">
            <a:xfrm>
              <a:off x="6217356" y="3657600"/>
              <a:ext cx="990600" cy="642937"/>
            </a:xfrm>
            <a:custGeom>
              <a:avLst/>
              <a:gdLst>
                <a:gd name="T0" fmla="*/ 10981 w 21600"/>
                <a:gd name="T1" fmla="*/ 3240 h 21600"/>
                <a:gd name="T2" fmla="*/ 0 w 21600"/>
                <a:gd name="T3" fmla="*/ 10800 h 21600"/>
                <a:gd name="T4" fmla="*/ 10800 w 21600"/>
                <a:gd name="T5" fmla="*/ 21600 h 21600"/>
                <a:gd name="T6" fmla="*/ 21600 w 21600"/>
                <a:gd name="T7" fmla="*/ 10800 h 21600"/>
                <a:gd name="T8" fmla="*/ 0 w 21600"/>
                <a:gd name="T9" fmla="*/ 21600 h 21600"/>
                <a:gd name="T10" fmla="*/ 21600 w 21600"/>
                <a:gd name="T11" fmla="*/ 21600 h 21600"/>
                <a:gd name="T12" fmla="*/ 1086 w 21600"/>
                <a:gd name="T13" fmla="*/ 4628 h 21600"/>
                <a:gd name="T14" fmla="*/ 20635 w 21600"/>
                <a:gd name="T15" fmla="*/ 20289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21600" h="21600">
                  <a:moveTo>
                    <a:pt x="19790" y="3240"/>
                  </a:moveTo>
                  <a:cubicBezTo>
                    <a:pt x="10981" y="3240"/>
                    <a:pt x="9171" y="3240"/>
                    <a:pt x="9050" y="3086"/>
                  </a:cubicBezTo>
                  <a:cubicBezTo>
                    <a:pt x="9050" y="2931"/>
                    <a:pt x="8930" y="2777"/>
                    <a:pt x="8930" y="2469"/>
                  </a:cubicBezTo>
                  <a:cubicBezTo>
                    <a:pt x="8930" y="2160"/>
                    <a:pt x="8809" y="1851"/>
                    <a:pt x="8688" y="1389"/>
                  </a:cubicBezTo>
                  <a:cubicBezTo>
                    <a:pt x="8568" y="1080"/>
                    <a:pt x="8326" y="771"/>
                    <a:pt x="8085" y="463"/>
                  </a:cubicBezTo>
                  <a:cubicBezTo>
                    <a:pt x="7723" y="154"/>
                    <a:pt x="7361" y="0"/>
                    <a:pt x="7361" y="0"/>
                  </a:cubicBezTo>
                  <a:cubicBezTo>
                    <a:pt x="7361" y="0"/>
                    <a:pt x="2293" y="0"/>
                    <a:pt x="2051" y="154"/>
                  </a:cubicBezTo>
                  <a:cubicBezTo>
                    <a:pt x="1689" y="309"/>
                    <a:pt x="1448" y="463"/>
                    <a:pt x="1327" y="771"/>
                  </a:cubicBezTo>
                  <a:cubicBezTo>
                    <a:pt x="1207" y="1080"/>
                    <a:pt x="1086" y="1389"/>
                    <a:pt x="965" y="1697"/>
                  </a:cubicBezTo>
                  <a:cubicBezTo>
                    <a:pt x="845" y="2160"/>
                    <a:pt x="724" y="2314"/>
                    <a:pt x="724" y="2469"/>
                  </a:cubicBezTo>
                  <a:cubicBezTo>
                    <a:pt x="603" y="2623"/>
                    <a:pt x="603" y="2777"/>
                    <a:pt x="483" y="2931"/>
                  </a:cubicBezTo>
                  <a:cubicBezTo>
                    <a:pt x="483" y="3086"/>
                    <a:pt x="362" y="3240"/>
                    <a:pt x="241" y="3240"/>
                  </a:cubicBezTo>
                  <a:lnTo>
                    <a:pt x="0" y="3394"/>
                  </a:lnTo>
                  <a:lnTo>
                    <a:pt x="0" y="3703"/>
                  </a:lnTo>
                  <a:lnTo>
                    <a:pt x="0" y="10800"/>
                  </a:lnTo>
                  <a:lnTo>
                    <a:pt x="0" y="21600"/>
                  </a:lnTo>
                  <a:lnTo>
                    <a:pt x="10981" y="21600"/>
                  </a:lnTo>
                  <a:lnTo>
                    <a:pt x="21600" y="21600"/>
                  </a:lnTo>
                  <a:lnTo>
                    <a:pt x="21600" y="10800"/>
                  </a:lnTo>
                  <a:lnTo>
                    <a:pt x="21600" y="5246"/>
                  </a:lnTo>
                  <a:lnTo>
                    <a:pt x="21600" y="4783"/>
                  </a:lnTo>
                  <a:cubicBezTo>
                    <a:pt x="21479" y="4320"/>
                    <a:pt x="21359" y="4011"/>
                    <a:pt x="21117" y="3703"/>
                  </a:cubicBezTo>
                  <a:cubicBezTo>
                    <a:pt x="20876" y="3549"/>
                    <a:pt x="20514" y="3394"/>
                    <a:pt x="20152" y="3240"/>
                  </a:cubicBezTo>
                  <a:close/>
                </a:path>
              </a:pathLst>
            </a:custGeom>
            <a:solidFill>
              <a:srgbClr val="FF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lang="en-US" sz="1200" dirty="0" smtClean="0"/>
                <a:t>Kailua</a:t>
              </a:r>
              <a:endParaRPr lang="en-US" sz="1200" dirty="0"/>
            </a:p>
          </p:txBody>
        </p:sp>
        <p:sp>
          <p:nvSpPr>
            <p:cNvPr id="8" name="File"/>
            <p:cNvSpPr>
              <a:spLocks noEditPoints="1" noChangeArrowheads="1"/>
            </p:cNvSpPr>
            <p:nvPr/>
          </p:nvSpPr>
          <p:spPr bwMode="auto">
            <a:xfrm>
              <a:off x="3659947" y="3657600"/>
              <a:ext cx="990600" cy="642937"/>
            </a:xfrm>
            <a:custGeom>
              <a:avLst/>
              <a:gdLst>
                <a:gd name="T0" fmla="*/ 10981 w 21600"/>
                <a:gd name="T1" fmla="*/ 3240 h 21600"/>
                <a:gd name="T2" fmla="*/ 0 w 21600"/>
                <a:gd name="T3" fmla="*/ 10800 h 21600"/>
                <a:gd name="T4" fmla="*/ 10800 w 21600"/>
                <a:gd name="T5" fmla="*/ 21600 h 21600"/>
                <a:gd name="T6" fmla="*/ 21600 w 21600"/>
                <a:gd name="T7" fmla="*/ 10800 h 21600"/>
                <a:gd name="T8" fmla="*/ 0 w 21600"/>
                <a:gd name="T9" fmla="*/ 21600 h 21600"/>
                <a:gd name="T10" fmla="*/ 21600 w 21600"/>
                <a:gd name="T11" fmla="*/ 21600 h 21600"/>
                <a:gd name="T12" fmla="*/ 1086 w 21600"/>
                <a:gd name="T13" fmla="*/ 4628 h 21600"/>
                <a:gd name="T14" fmla="*/ 20635 w 21600"/>
                <a:gd name="T15" fmla="*/ 20289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21600" h="21600">
                  <a:moveTo>
                    <a:pt x="19790" y="3240"/>
                  </a:moveTo>
                  <a:cubicBezTo>
                    <a:pt x="10981" y="3240"/>
                    <a:pt x="9171" y="3240"/>
                    <a:pt x="9050" y="3086"/>
                  </a:cubicBezTo>
                  <a:cubicBezTo>
                    <a:pt x="9050" y="2931"/>
                    <a:pt x="8930" y="2777"/>
                    <a:pt x="8930" y="2469"/>
                  </a:cubicBezTo>
                  <a:cubicBezTo>
                    <a:pt x="8930" y="2160"/>
                    <a:pt x="8809" y="1851"/>
                    <a:pt x="8688" y="1389"/>
                  </a:cubicBezTo>
                  <a:cubicBezTo>
                    <a:pt x="8568" y="1080"/>
                    <a:pt x="8326" y="771"/>
                    <a:pt x="8085" y="463"/>
                  </a:cubicBezTo>
                  <a:cubicBezTo>
                    <a:pt x="7723" y="154"/>
                    <a:pt x="7361" y="0"/>
                    <a:pt x="7361" y="0"/>
                  </a:cubicBezTo>
                  <a:cubicBezTo>
                    <a:pt x="7361" y="0"/>
                    <a:pt x="2293" y="0"/>
                    <a:pt x="2051" y="154"/>
                  </a:cubicBezTo>
                  <a:cubicBezTo>
                    <a:pt x="1689" y="309"/>
                    <a:pt x="1448" y="463"/>
                    <a:pt x="1327" y="771"/>
                  </a:cubicBezTo>
                  <a:cubicBezTo>
                    <a:pt x="1207" y="1080"/>
                    <a:pt x="1086" y="1389"/>
                    <a:pt x="965" y="1697"/>
                  </a:cubicBezTo>
                  <a:cubicBezTo>
                    <a:pt x="845" y="2160"/>
                    <a:pt x="724" y="2314"/>
                    <a:pt x="724" y="2469"/>
                  </a:cubicBezTo>
                  <a:cubicBezTo>
                    <a:pt x="603" y="2623"/>
                    <a:pt x="603" y="2777"/>
                    <a:pt x="483" y="2931"/>
                  </a:cubicBezTo>
                  <a:cubicBezTo>
                    <a:pt x="483" y="3086"/>
                    <a:pt x="362" y="3240"/>
                    <a:pt x="241" y="3240"/>
                  </a:cubicBezTo>
                  <a:lnTo>
                    <a:pt x="0" y="3394"/>
                  </a:lnTo>
                  <a:lnTo>
                    <a:pt x="0" y="3703"/>
                  </a:lnTo>
                  <a:lnTo>
                    <a:pt x="0" y="10800"/>
                  </a:lnTo>
                  <a:lnTo>
                    <a:pt x="0" y="21600"/>
                  </a:lnTo>
                  <a:lnTo>
                    <a:pt x="10981" y="21600"/>
                  </a:lnTo>
                  <a:lnTo>
                    <a:pt x="21600" y="21600"/>
                  </a:lnTo>
                  <a:lnTo>
                    <a:pt x="21600" y="10800"/>
                  </a:lnTo>
                  <a:lnTo>
                    <a:pt x="21600" y="5246"/>
                  </a:lnTo>
                  <a:lnTo>
                    <a:pt x="21600" y="4783"/>
                  </a:lnTo>
                  <a:cubicBezTo>
                    <a:pt x="21479" y="4320"/>
                    <a:pt x="21359" y="4011"/>
                    <a:pt x="21117" y="3703"/>
                  </a:cubicBezTo>
                  <a:cubicBezTo>
                    <a:pt x="20876" y="3549"/>
                    <a:pt x="20514" y="3394"/>
                    <a:pt x="20152" y="3240"/>
                  </a:cubicBezTo>
                  <a:close/>
                </a:path>
              </a:pathLst>
            </a:custGeom>
            <a:solidFill>
              <a:srgbClr val="FF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lang="en-US" sz="1200" dirty="0" err="1" smtClean="0"/>
                <a:t>AlaMoana</a:t>
              </a:r>
              <a:endParaRPr lang="en-US" sz="1200" dirty="0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2667000" y="5105400"/>
            <a:ext cx="3183721" cy="642937"/>
            <a:chOff x="2531279" y="5105400"/>
            <a:chExt cx="3183721" cy="642937"/>
          </a:xfrm>
        </p:grpSpPr>
        <p:sp>
          <p:nvSpPr>
            <p:cNvPr id="9" name="File"/>
            <p:cNvSpPr>
              <a:spLocks noEditPoints="1" noChangeArrowheads="1"/>
            </p:cNvSpPr>
            <p:nvPr/>
          </p:nvSpPr>
          <p:spPr bwMode="auto">
            <a:xfrm>
              <a:off x="2531279" y="5105400"/>
              <a:ext cx="990600" cy="642937"/>
            </a:xfrm>
            <a:custGeom>
              <a:avLst/>
              <a:gdLst>
                <a:gd name="T0" fmla="*/ 10981 w 21600"/>
                <a:gd name="T1" fmla="*/ 3240 h 21600"/>
                <a:gd name="T2" fmla="*/ 0 w 21600"/>
                <a:gd name="T3" fmla="*/ 10800 h 21600"/>
                <a:gd name="T4" fmla="*/ 10800 w 21600"/>
                <a:gd name="T5" fmla="*/ 21600 h 21600"/>
                <a:gd name="T6" fmla="*/ 21600 w 21600"/>
                <a:gd name="T7" fmla="*/ 10800 h 21600"/>
                <a:gd name="T8" fmla="*/ 0 w 21600"/>
                <a:gd name="T9" fmla="*/ 21600 h 21600"/>
                <a:gd name="T10" fmla="*/ 21600 w 21600"/>
                <a:gd name="T11" fmla="*/ 21600 h 21600"/>
                <a:gd name="T12" fmla="*/ 1086 w 21600"/>
                <a:gd name="T13" fmla="*/ 4628 h 21600"/>
                <a:gd name="T14" fmla="*/ 20635 w 21600"/>
                <a:gd name="T15" fmla="*/ 20289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21600" h="21600">
                  <a:moveTo>
                    <a:pt x="19790" y="3240"/>
                  </a:moveTo>
                  <a:cubicBezTo>
                    <a:pt x="10981" y="3240"/>
                    <a:pt x="9171" y="3240"/>
                    <a:pt x="9050" y="3086"/>
                  </a:cubicBezTo>
                  <a:cubicBezTo>
                    <a:pt x="9050" y="2931"/>
                    <a:pt x="8930" y="2777"/>
                    <a:pt x="8930" y="2469"/>
                  </a:cubicBezTo>
                  <a:cubicBezTo>
                    <a:pt x="8930" y="2160"/>
                    <a:pt x="8809" y="1851"/>
                    <a:pt x="8688" y="1389"/>
                  </a:cubicBezTo>
                  <a:cubicBezTo>
                    <a:pt x="8568" y="1080"/>
                    <a:pt x="8326" y="771"/>
                    <a:pt x="8085" y="463"/>
                  </a:cubicBezTo>
                  <a:cubicBezTo>
                    <a:pt x="7723" y="154"/>
                    <a:pt x="7361" y="0"/>
                    <a:pt x="7361" y="0"/>
                  </a:cubicBezTo>
                  <a:cubicBezTo>
                    <a:pt x="7361" y="0"/>
                    <a:pt x="2293" y="0"/>
                    <a:pt x="2051" y="154"/>
                  </a:cubicBezTo>
                  <a:cubicBezTo>
                    <a:pt x="1689" y="309"/>
                    <a:pt x="1448" y="463"/>
                    <a:pt x="1327" y="771"/>
                  </a:cubicBezTo>
                  <a:cubicBezTo>
                    <a:pt x="1207" y="1080"/>
                    <a:pt x="1086" y="1389"/>
                    <a:pt x="965" y="1697"/>
                  </a:cubicBezTo>
                  <a:cubicBezTo>
                    <a:pt x="845" y="2160"/>
                    <a:pt x="724" y="2314"/>
                    <a:pt x="724" y="2469"/>
                  </a:cubicBezTo>
                  <a:cubicBezTo>
                    <a:pt x="603" y="2623"/>
                    <a:pt x="603" y="2777"/>
                    <a:pt x="483" y="2931"/>
                  </a:cubicBezTo>
                  <a:cubicBezTo>
                    <a:pt x="483" y="3086"/>
                    <a:pt x="362" y="3240"/>
                    <a:pt x="241" y="3240"/>
                  </a:cubicBezTo>
                  <a:lnTo>
                    <a:pt x="0" y="3394"/>
                  </a:lnTo>
                  <a:lnTo>
                    <a:pt x="0" y="3703"/>
                  </a:lnTo>
                  <a:lnTo>
                    <a:pt x="0" y="10800"/>
                  </a:lnTo>
                  <a:lnTo>
                    <a:pt x="0" y="21600"/>
                  </a:lnTo>
                  <a:lnTo>
                    <a:pt x="10981" y="21600"/>
                  </a:lnTo>
                  <a:lnTo>
                    <a:pt x="21600" y="21600"/>
                  </a:lnTo>
                  <a:lnTo>
                    <a:pt x="21600" y="10800"/>
                  </a:lnTo>
                  <a:lnTo>
                    <a:pt x="21600" y="5246"/>
                  </a:lnTo>
                  <a:lnTo>
                    <a:pt x="21600" y="4783"/>
                  </a:lnTo>
                  <a:cubicBezTo>
                    <a:pt x="21479" y="4320"/>
                    <a:pt x="21359" y="4011"/>
                    <a:pt x="21117" y="3703"/>
                  </a:cubicBezTo>
                  <a:cubicBezTo>
                    <a:pt x="20876" y="3549"/>
                    <a:pt x="20514" y="3394"/>
                    <a:pt x="20152" y="3240"/>
                  </a:cubicBezTo>
                  <a:close/>
                </a:path>
              </a:pathLst>
            </a:custGeom>
            <a:solidFill>
              <a:srgbClr val="FF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lang="en-US" sz="1200" dirty="0" smtClean="0"/>
                <a:t>Food Court</a:t>
              </a:r>
              <a:endParaRPr lang="en-US" sz="1200" dirty="0"/>
            </a:p>
          </p:txBody>
        </p:sp>
        <p:sp>
          <p:nvSpPr>
            <p:cNvPr id="10" name="File"/>
            <p:cNvSpPr>
              <a:spLocks noEditPoints="1" noChangeArrowheads="1"/>
            </p:cNvSpPr>
            <p:nvPr/>
          </p:nvSpPr>
          <p:spPr bwMode="auto">
            <a:xfrm>
              <a:off x="4724400" y="5105400"/>
              <a:ext cx="990600" cy="642937"/>
            </a:xfrm>
            <a:custGeom>
              <a:avLst/>
              <a:gdLst>
                <a:gd name="T0" fmla="*/ 10981 w 21600"/>
                <a:gd name="T1" fmla="*/ 3240 h 21600"/>
                <a:gd name="T2" fmla="*/ 0 w 21600"/>
                <a:gd name="T3" fmla="*/ 10800 h 21600"/>
                <a:gd name="T4" fmla="*/ 10800 w 21600"/>
                <a:gd name="T5" fmla="*/ 21600 h 21600"/>
                <a:gd name="T6" fmla="*/ 21600 w 21600"/>
                <a:gd name="T7" fmla="*/ 10800 h 21600"/>
                <a:gd name="T8" fmla="*/ 0 w 21600"/>
                <a:gd name="T9" fmla="*/ 21600 h 21600"/>
                <a:gd name="T10" fmla="*/ 21600 w 21600"/>
                <a:gd name="T11" fmla="*/ 21600 h 21600"/>
                <a:gd name="T12" fmla="*/ 1086 w 21600"/>
                <a:gd name="T13" fmla="*/ 4628 h 21600"/>
                <a:gd name="T14" fmla="*/ 20635 w 21600"/>
                <a:gd name="T15" fmla="*/ 20289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21600" h="21600">
                  <a:moveTo>
                    <a:pt x="19790" y="3240"/>
                  </a:moveTo>
                  <a:cubicBezTo>
                    <a:pt x="10981" y="3240"/>
                    <a:pt x="9171" y="3240"/>
                    <a:pt x="9050" y="3086"/>
                  </a:cubicBezTo>
                  <a:cubicBezTo>
                    <a:pt x="9050" y="2931"/>
                    <a:pt x="8930" y="2777"/>
                    <a:pt x="8930" y="2469"/>
                  </a:cubicBezTo>
                  <a:cubicBezTo>
                    <a:pt x="8930" y="2160"/>
                    <a:pt x="8809" y="1851"/>
                    <a:pt x="8688" y="1389"/>
                  </a:cubicBezTo>
                  <a:cubicBezTo>
                    <a:pt x="8568" y="1080"/>
                    <a:pt x="8326" y="771"/>
                    <a:pt x="8085" y="463"/>
                  </a:cubicBezTo>
                  <a:cubicBezTo>
                    <a:pt x="7723" y="154"/>
                    <a:pt x="7361" y="0"/>
                    <a:pt x="7361" y="0"/>
                  </a:cubicBezTo>
                  <a:cubicBezTo>
                    <a:pt x="7361" y="0"/>
                    <a:pt x="2293" y="0"/>
                    <a:pt x="2051" y="154"/>
                  </a:cubicBezTo>
                  <a:cubicBezTo>
                    <a:pt x="1689" y="309"/>
                    <a:pt x="1448" y="463"/>
                    <a:pt x="1327" y="771"/>
                  </a:cubicBezTo>
                  <a:cubicBezTo>
                    <a:pt x="1207" y="1080"/>
                    <a:pt x="1086" y="1389"/>
                    <a:pt x="965" y="1697"/>
                  </a:cubicBezTo>
                  <a:cubicBezTo>
                    <a:pt x="845" y="2160"/>
                    <a:pt x="724" y="2314"/>
                    <a:pt x="724" y="2469"/>
                  </a:cubicBezTo>
                  <a:cubicBezTo>
                    <a:pt x="603" y="2623"/>
                    <a:pt x="603" y="2777"/>
                    <a:pt x="483" y="2931"/>
                  </a:cubicBezTo>
                  <a:cubicBezTo>
                    <a:pt x="483" y="3086"/>
                    <a:pt x="362" y="3240"/>
                    <a:pt x="241" y="3240"/>
                  </a:cubicBezTo>
                  <a:lnTo>
                    <a:pt x="0" y="3394"/>
                  </a:lnTo>
                  <a:lnTo>
                    <a:pt x="0" y="3703"/>
                  </a:lnTo>
                  <a:lnTo>
                    <a:pt x="0" y="10800"/>
                  </a:lnTo>
                  <a:lnTo>
                    <a:pt x="0" y="21600"/>
                  </a:lnTo>
                  <a:lnTo>
                    <a:pt x="10981" y="21600"/>
                  </a:lnTo>
                  <a:lnTo>
                    <a:pt x="21600" y="21600"/>
                  </a:lnTo>
                  <a:lnTo>
                    <a:pt x="21600" y="10800"/>
                  </a:lnTo>
                  <a:lnTo>
                    <a:pt x="21600" y="5246"/>
                  </a:lnTo>
                  <a:lnTo>
                    <a:pt x="21600" y="4783"/>
                  </a:lnTo>
                  <a:cubicBezTo>
                    <a:pt x="21479" y="4320"/>
                    <a:pt x="21359" y="4011"/>
                    <a:pt x="21117" y="3703"/>
                  </a:cubicBezTo>
                  <a:cubicBezTo>
                    <a:pt x="20876" y="3549"/>
                    <a:pt x="20514" y="3394"/>
                    <a:pt x="20152" y="3240"/>
                  </a:cubicBezTo>
                  <a:close/>
                </a:path>
              </a:pathLst>
            </a:custGeom>
            <a:solidFill>
              <a:srgbClr val="FF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lang="en-US" sz="1200" dirty="0" smtClean="0"/>
                <a:t>Macy’s</a:t>
              </a:r>
              <a:endParaRPr lang="en-US" sz="1200" dirty="0"/>
            </a:p>
          </p:txBody>
        </p:sp>
      </p:grpSp>
      <p:cxnSp>
        <p:nvCxnSpPr>
          <p:cNvPr id="15" name="Straight Connector 14"/>
          <p:cNvCxnSpPr>
            <a:stCxn id="4" idx="2"/>
            <a:endCxn id="5" idx="0"/>
          </p:cNvCxnSpPr>
          <p:nvPr/>
        </p:nvCxnSpPr>
        <p:spPr>
          <a:xfrm flipH="1">
            <a:off x="1799001" y="1176337"/>
            <a:ext cx="1300576" cy="97750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4" idx="2"/>
            <a:endCxn id="6" idx="0"/>
          </p:cNvCxnSpPr>
          <p:nvPr/>
        </p:nvCxnSpPr>
        <p:spPr>
          <a:xfrm>
            <a:off x="3099577" y="1176337"/>
            <a:ext cx="1366424" cy="97750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6" idx="2"/>
            <a:endCxn id="8" idx="0"/>
          </p:cNvCxnSpPr>
          <p:nvPr/>
        </p:nvCxnSpPr>
        <p:spPr>
          <a:xfrm flipH="1">
            <a:off x="4163548" y="2700337"/>
            <a:ext cx="294152" cy="97750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6" idx="2"/>
            <a:endCxn id="7" idx="0"/>
          </p:cNvCxnSpPr>
          <p:nvPr/>
        </p:nvCxnSpPr>
        <p:spPr>
          <a:xfrm>
            <a:off x="4457700" y="2700337"/>
            <a:ext cx="2263257" cy="97750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8" idx="2"/>
            <a:endCxn id="9" idx="0"/>
          </p:cNvCxnSpPr>
          <p:nvPr/>
        </p:nvCxnSpPr>
        <p:spPr>
          <a:xfrm flipH="1">
            <a:off x="3170601" y="4224337"/>
            <a:ext cx="984646" cy="97750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8" idx="2"/>
            <a:endCxn id="10" idx="0"/>
          </p:cNvCxnSpPr>
          <p:nvPr/>
        </p:nvCxnSpPr>
        <p:spPr>
          <a:xfrm>
            <a:off x="4155247" y="4224337"/>
            <a:ext cx="1208475" cy="97750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Document"/>
          <p:cNvSpPr>
            <a:spLocks noEditPoints="1" noChangeArrowheads="1"/>
          </p:cNvSpPr>
          <p:nvPr/>
        </p:nvSpPr>
        <p:spPr bwMode="auto">
          <a:xfrm>
            <a:off x="1948613" y="5562601"/>
            <a:ext cx="946987" cy="593842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1200" dirty="0" smtClean="0"/>
              <a:t>Foodcourt.html</a:t>
            </a:r>
            <a:endParaRPr lang="en-US" sz="1200" dirty="0"/>
          </a:p>
        </p:txBody>
      </p:sp>
      <p:sp>
        <p:nvSpPr>
          <p:cNvPr id="27" name="Document"/>
          <p:cNvSpPr>
            <a:spLocks noEditPoints="1" noChangeArrowheads="1"/>
          </p:cNvSpPr>
          <p:nvPr/>
        </p:nvSpPr>
        <p:spPr bwMode="auto">
          <a:xfrm>
            <a:off x="5334441" y="5625357"/>
            <a:ext cx="1001350" cy="531086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1200" dirty="0" smtClean="0"/>
              <a:t>Macys.html</a:t>
            </a:r>
            <a:endParaRPr lang="en-US" sz="1200" dirty="0"/>
          </a:p>
        </p:txBody>
      </p:sp>
      <p:sp>
        <p:nvSpPr>
          <p:cNvPr id="28" name="Document"/>
          <p:cNvSpPr>
            <a:spLocks noEditPoints="1" noChangeArrowheads="1"/>
          </p:cNvSpPr>
          <p:nvPr/>
        </p:nvSpPr>
        <p:spPr bwMode="auto">
          <a:xfrm>
            <a:off x="6858000" y="4043228"/>
            <a:ext cx="1001350" cy="531086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1200" dirty="0" smtClean="0"/>
              <a:t>Macys.html</a:t>
            </a:r>
            <a:endParaRPr lang="en-US" sz="1200" dirty="0"/>
          </a:p>
        </p:txBody>
      </p:sp>
      <p:sp>
        <p:nvSpPr>
          <p:cNvPr id="29" name="Document"/>
          <p:cNvSpPr>
            <a:spLocks noEditPoints="1" noChangeArrowheads="1"/>
          </p:cNvSpPr>
          <p:nvPr/>
        </p:nvSpPr>
        <p:spPr bwMode="auto">
          <a:xfrm>
            <a:off x="4585885" y="2403518"/>
            <a:ext cx="1001350" cy="531086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1200" dirty="0" smtClean="0"/>
              <a:t>Oahu.html</a:t>
            </a:r>
            <a:endParaRPr lang="en-US" sz="1200" dirty="0"/>
          </a:p>
        </p:txBody>
      </p:sp>
      <p:sp>
        <p:nvSpPr>
          <p:cNvPr id="30" name="Document"/>
          <p:cNvSpPr>
            <a:spLocks noEditPoints="1" noChangeArrowheads="1"/>
          </p:cNvSpPr>
          <p:nvPr/>
        </p:nvSpPr>
        <p:spPr bwMode="auto">
          <a:xfrm>
            <a:off x="685800" y="2514600"/>
            <a:ext cx="1001350" cy="573039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1200" dirty="0" smtClean="0"/>
              <a:t>Maui.html</a:t>
            </a:r>
            <a:endParaRPr lang="en-US" sz="1200" dirty="0"/>
          </a:p>
        </p:txBody>
      </p:sp>
      <p:sp>
        <p:nvSpPr>
          <p:cNvPr id="31" name="Document"/>
          <p:cNvSpPr>
            <a:spLocks noEditPoints="1" noChangeArrowheads="1"/>
          </p:cNvSpPr>
          <p:nvPr/>
        </p:nvSpPr>
        <p:spPr bwMode="auto">
          <a:xfrm>
            <a:off x="3421247" y="854868"/>
            <a:ext cx="1001350" cy="531086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1200" dirty="0" smtClean="0"/>
              <a:t>Home.html</a:t>
            </a:r>
            <a:endParaRPr lang="en-US" sz="1200" dirty="0"/>
          </a:p>
        </p:txBody>
      </p:sp>
      <p:sp>
        <p:nvSpPr>
          <p:cNvPr id="32" name="Document"/>
          <p:cNvSpPr>
            <a:spLocks noEditPoints="1" noChangeArrowheads="1"/>
          </p:cNvSpPr>
          <p:nvPr/>
        </p:nvSpPr>
        <p:spPr bwMode="auto">
          <a:xfrm>
            <a:off x="1665650" y="854868"/>
            <a:ext cx="1001350" cy="531086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1200" dirty="0" smtClean="0"/>
              <a:t>Main.css</a:t>
            </a:r>
            <a:endParaRPr lang="en-US" sz="1200" dirty="0"/>
          </a:p>
        </p:txBody>
      </p:sp>
      <p:sp>
        <p:nvSpPr>
          <p:cNvPr id="33" name="Rectangle 32"/>
          <p:cNvSpPr/>
          <p:nvPr/>
        </p:nvSpPr>
        <p:spPr>
          <a:xfrm>
            <a:off x="6096000" y="990600"/>
            <a:ext cx="2008629" cy="973932"/>
          </a:xfrm>
          <a:prstGeom prst="rect">
            <a:avLst/>
          </a:prstGeom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Folder and File Organization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719395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6512511" cy="1143000"/>
          </a:xfrm>
        </p:spPr>
        <p:txBody>
          <a:bodyPr/>
          <a:lstStyle/>
          <a:p>
            <a:pPr algn="l"/>
            <a:r>
              <a:rPr lang="en-US" dirty="0" smtClean="0"/>
              <a:t>The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1646237"/>
            <a:ext cx="8229600" cy="4525963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Create a new html project, Hawaii</a:t>
            </a:r>
          </a:p>
          <a:p>
            <a:pPr lvl="1"/>
            <a:r>
              <a:rPr lang="en-US" dirty="0" smtClean="0"/>
              <a:t>Create the folder structure on the previous page</a:t>
            </a:r>
          </a:p>
          <a:p>
            <a:pPr lvl="1"/>
            <a:r>
              <a:rPr lang="en-US" dirty="0" smtClean="0"/>
              <a:t>Create the indicated files in the folders</a:t>
            </a:r>
          </a:p>
          <a:p>
            <a:r>
              <a:rPr lang="en-US" dirty="0" smtClean="0"/>
              <a:t>Have a single </a:t>
            </a:r>
            <a:r>
              <a:rPr lang="en-US" dirty="0" err="1" smtClean="0"/>
              <a:t>css</a:t>
            </a:r>
            <a:r>
              <a:rPr lang="en-US" dirty="0" smtClean="0"/>
              <a:t> file, Main.css</a:t>
            </a:r>
          </a:p>
          <a:p>
            <a:pPr lvl="1"/>
            <a:r>
              <a:rPr lang="en-US" dirty="0" smtClean="0"/>
              <a:t>It should specify a sans serif font</a:t>
            </a:r>
          </a:p>
          <a:p>
            <a:pPr lvl="1"/>
            <a:r>
              <a:rPr lang="en-US" dirty="0" smtClean="0"/>
              <a:t>All other files must link to this </a:t>
            </a:r>
            <a:r>
              <a:rPr lang="en-US" dirty="0" err="1" smtClean="0"/>
              <a:t>css</a:t>
            </a:r>
            <a:r>
              <a:rPr lang="en-US" dirty="0" smtClean="0"/>
              <a:t> file</a:t>
            </a:r>
          </a:p>
          <a:p>
            <a:r>
              <a:rPr lang="en-US" dirty="0" smtClean="0"/>
              <a:t>For each file,</a:t>
            </a:r>
          </a:p>
          <a:p>
            <a:pPr lvl="1"/>
            <a:r>
              <a:rPr lang="en-US" dirty="0" smtClean="0"/>
              <a:t>Have a first level heading that is the name of the file.</a:t>
            </a:r>
          </a:p>
          <a:p>
            <a:pPr lvl="1"/>
            <a:r>
              <a:rPr lang="en-US" dirty="0" smtClean="0"/>
              <a:t>Follow with a paragraph that has your name</a:t>
            </a:r>
          </a:p>
          <a:p>
            <a:pPr lvl="1"/>
            <a:r>
              <a:rPr lang="en-US" dirty="0" smtClean="0"/>
              <a:t>Follow this with an unordered list of all other files</a:t>
            </a:r>
          </a:p>
          <a:p>
            <a:pPr lvl="1"/>
            <a:r>
              <a:rPr lang="en-US" dirty="0" smtClean="0"/>
              <a:t>Make each a list item a file name</a:t>
            </a:r>
          </a:p>
          <a:p>
            <a:pPr lvl="1"/>
            <a:r>
              <a:rPr lang="en-US" dirty="0" smtClean="0"/>
              <a:t>Make a the entry a link to that file</a:t>
            </a:r>
          </a:p>
          <a:p>
            <a:r>
              <a:rPr lang="en-US" dirty="0" smtClean="0"/>
              <a:t>Make sure it all works</a:t>
            </a:r>
          </a:p>
          <a:p>
            <a:r>
              <a:rPr lang="en-US" dirty="0" smtClean="0"/>
              <a:t>Deliverables:</a:t>
            </a:r>
          </a:p>
          <a:p>
            <a:pPr lvl="1"/>
            <a:r>
              <a:rPr lang="en-US" dirty="0" smtClean="0"/>
              <a:t>E-mail a PDF or Word file for Foodcourt.html and Oahu.html</a:t>
            </a:r>
          </a:p>
          <a:p>
            <a:pPr lvl="1"/>
            <a:r>
              <a:rPr lang="en-US" dirty="0" smtClean="0"/>
              <a:t>Send it to panko@hawaii.edu</a:t>
            </a:r>
          </a:p>
          <a:p>
            <a:pPr lvl="1"/>
            <a:r>
              <a:rPr lang="en-US" dirty="0" smtClean="0"/>
              <a:t>Make the subject 385: Linking Homework</a:t>
            </a:r>
          </a:p>
          <a:p>
            <a:pPr lvl="1"/>
            <a:r>
              <a:rPr lang="en-US" dirty="0" smtClean="0"/>
              <a:t>Include ALL coding, beginning with </a:t>
            </a:r>
            <a:r>
              <a:rPr lang="en-US" dirty="0" err="1" smtClean="0"/>
              <a:t>doctype</a:t>
            </a:r>
            <a:endParaRPr lang="en-US" dirty="0" smtClean="0"/>
          </a:p>
          <a:p>
            <a:pPr lvl="1"/>
            <a:r>
              <a:rPr lang="en-US" dirty="0" smtClean="0"/>
              <a:t>Nothing else needs to be handed 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1470106"/>
      </p:ext>
    </p:extLst>
  </p:cSld>
  <p:clrMapOvr>
    <a:masterClrMapping/>
  </p:clrMapOvr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38</TotalTime>
  <Words>172</Words>
  <Application>Microsoft Office PowerPoint</Application>
  <PresentationFormat>On-screen Show (4:3)</PresentationFormat>
  <Paragraphs>37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Slipstream</vt:lpstr>
      <vt:lpstr>ITM 385 Homework Assignment: Linking</vt:lpstr>
      <vt:lpstr>PowerPoint Presentation</vt:lpstr>
      <vt:lpstr>The Assignment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x</dc:creator>
  <cp:lastModifiedBy>x</cp:lastModifiedBy>
  <cp:revision>4</cp:revision>
  <dcterms:created xsi:type="dcterms:W3CDTF">2014-10-26T19:13:42Z</dcterms:created>
  <dcterms:modified xsi:type="dcterms:W3CDTF">2014-10-26T19:52:03Z</dcterms:modified>
</cp:coreProperties>
</file>